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50" autoAdjust="0"/>
    <p:restoredTop sz="94660"/>
  </p:normalViewPr>
  <p:slideViewPr>
    <p:cSldViewPr snapToGrid="0">
      <p:cViewPr varScale="1">
        <p:scale>
          <a:sx n="69" d="100"/>
          <a:sy n="69" d="100"/>
        </p:scale>
        <p:origin x="93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JP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54C0-4312-41FE-8951-8E4112620A30}" type="datetimeFigureOut">
              <a:rPr lang="ru-RU" smtClean="0"/>
              <a:t>23.04.2018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71CE7-A436-4C29-91D5-76C2E1C70A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3834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54C0-4312-41FE-8951-8E4112620A30}" type="datetimeFigureOut">
              <a:rPr lang="ru-RU" smtClean="0"/>
              <a:t>23.04.2018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71CE7-A436-4C29-91D5-76C2E1C70A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6357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54C0-4312-41FE-8951-8E4112620A30}" type="datetimeFigureOut">
              <a:rPr lang="ru-RU" smtClean="0"/>
              <a:t>23.04.2018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71CE7-A436-4C29-91D5-76C2E1C70A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2270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54C0-4312-41FE-8951-8E4112620A30}" type="datetimeFigureOut">
              <a:rPr lang="ru-RU" smtClean="0"/>
              <a:t>23.04.2018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71CE7-A436-4C29-91D5-76C2E1C70A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9515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54C0-4312-41FE-8951-8E4112620A30}" type="datetimeFigureOut">
              <a:rPr lang="ru-RU" smtClean="0"/>
              <a:t>23.04.2018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71CE7-A436-4C29-91D5-76C2E1C70A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2418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54C0-4312-41FE-8951-8E4112620A30}" type="datetimeFigureOut">
              <a:rPr lang="ru-RU" smtClean="0"/>
              <a:t>23.04.2018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71CE7-A436-4C29-91D5-76C2E1C70A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287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54C0-4312-41FE-8951-8E4112620A30}" type="datetimeFigureOut">
              <a:rPr lang="ru-RU" smtClean="0"/>
              <a:t>23.04.2018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71CE7-A436-4C29-91D5-76C2E1C70A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6591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54C0-4312-41FE-8951-8E4112620A30}" type="datetimeFigureOut">
              <a:rPr lang="ru-RU" smtClean="0"/>
              <a:t>23.04.2018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71CE7-A436-4C29-91D5-76C2E1C70A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0952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54C0-4312-41FE-8951-8E4112620A30}" type="datetimeFigureOut">
              <a:rPr lang="ru-RU" smtClean="0"/>
              <a:t>23.04.2018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71CE7-A436-4C29-91D5-76C2E1C70A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5875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54C0-4312-41FE-8951-8E4112620A30}" type="datetimeFigureOut">
              <a:rPr lang="ru-RU" smtClean="0"/>
              <a:t>23.04.2018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71CE7-A436-4C29-91D5-76C2E1C70A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2964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54C0-4312-41FE-8951-8E4112620A30}" type="datetimeFigureOut">
              <a:rPr lang="ru-RU" smtClean="0"/>
              <a:t>23.04.2018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71CE7-A436-4C29-91D5-76C2E1C70A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2223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A54C0-4312-41FE-8951-8E4112620A30}" type="datetimeFigureOut">
              <a:rPr lang="ru-RU" smtClean="0"/>
              <a:t>23.04.2018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871CE7-A436-4C29-91D5-76C2E1C70A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514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JPG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img-2008-07.photosight.ru/01/274058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74035" y="-2847752"/>
            <a:ext cx="13166035" cy="10543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87754" y="-891877"/>
            <a:ext cx="10842455" cy="2387600"/>
          </a:xfrm>
        </p:spPr>
        <p:txBody>
          <a:bodyPr/>
          <a:lstStyle/>
          <a:p>
            <a:r>
              <a:rPr lang="ru-RU" b="1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«Галопом по Европам»</a:t>
            </a:r>
            <a:endParaRPr lang="ru-RU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154189" y="3767662"/>
            <a:ext cx="9144000" cy="1655762"/>
          </a:xfrm>
        </p:spPr>
        <p:txBody>
          <a:bodyPr>
            <a:normAutofit/>
          </a:bodyPr>
          <a:lstStyle/>
          <a:p>
            <a:r>
              <a:rPr lang="ru-RU" sz="3600" b="1" i="1" dirty="0" smtClean="0"/>
              <a:t>Школа №1329</a:t>
            </a:r>
            <a:endParaRPr lang="ru-RU" sz="3600" b="1" i="1" dirty="0"/>
          </a:p>
        </p:txBody>
      </p:sp>
    </p:spTree>
    <p:extLst>
      <p:ext uri="{BB962C8B-B14F-4D97-AF65-F5344CB8AC3E}">
        <p14:creationId xmlns:p14="http://schemas.microsoft.com/office/powerpoint/2010/main" val="1312072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76306" y="-480577"/>
            <a:ext cx="19050000" cy="9525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6313" y="-222703"/>
            <a:ext cx="10515600" cy="1325563"/>
          </a:xfrm>
        </p:spPr>
        <p:txBody>
          <a:bodyPr/>
          <a:lstStyle/>
          <a:p>
            <a:r>
              <a:rPr lang="ru-RU" b="1" dirty="0" smtClean="0"/>
              <a:t>Герои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-399856" y="85220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В приложении присутствует 2 героя, 2 антипода: Христоша Колумбов и Вася Глупенько.</a:t>
            </a:r>
            <a:endParaRPr lang="ru-RU" dirty="0"/>
          </a:p>
        </p:txBody>
      </p:sp>
      <p:pic>
        <p:nvPicPr>
          <p:cNvPr id="2050" name="Picture 2" descr="https://voka.me/wp-content/uploads/2017/07/2-846x1024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9856" y="2216300"/>
            <a:ext cx="3237327" cy="3918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667" b="94333" l="3696" r="94783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81606" y="1318034"/>
            <a:ext cx="43815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066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62931" y="-1392815"/>
            <a:ext cx="16002000" cy="1000125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6029" y="328903"/>
            <a:ext cx="6793180" cy="4085935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2703" y="328903"/>
            <a:ext cx="6980009" cy="434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245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mysbor.ru/images/smartfieldsdata/10941/article_53c4c7710a8790_2537128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62769"/>
            <a:ext cx="12192000" cy="812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19206" y="-252951"/>
            <a:ext cx="10515600" cy="1325563"/>
          </a:xfrm>
        </p:spPr>
        <p:txBody>
          <a:bodyPr/>
          <a:lstStyle/>
          <a:p>
            <a:r>
              <a:rPr lang="ru-RU" b="1" dirty="0" smtClean="0"/>
              <a:t>Преимущества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26471" y="1072612"/>
            <a:ext cx="11222183" cy="4351338"/>
          </a:xfrm>
        </p:spPr>
        <p:txBody>
          <a:bodyPr/>
          <a:lstStyle/>
          <a:p>
            <a:r>
              <a:rPr lang="ru-RU" dirty="0" smtClean="0"/>
              <a:t>Для создания атмосферы и помощи восприятию материала в нашем приложении существует музыкальное сопровождение. </a:t>
            </a:r>
            <a:endParaRPr lang="ru-RU" dirty="0" smtClean="0"/>
          </a:p>
          <a:p>
            <a:r>
              <a:rPr lang="ru-RU" dirty="0" smtClean="0"/>
              <a:t>Интерактивные непоследовательные переходы по слайдам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               </a:t>
            </a:r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2748439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https://s1.1zoom.ru/big3/587/350577-admi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803488" y="-6441281"/>
            <a:ext cx="24384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04043" y="1801415"/>
            <a:ext cx="4513272" cy="271462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736" y="363291"/>
            <a:ext cx="4625777" cy="2876248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0861" y="1801414"/>
            <a:ext cx="4513272" cy="2714625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735" y="3637358"/>
            <a:ext cx="4625777" cy="2835335"/>
          </a:xfrm>
          <a:prstGeom prst="rect">
            <a:avLst/>
          </a:prstGeom>
        </p:spPr>
      </p:pic>
      <p:sp>
        <p:nvSpPr>
          <p:cNvPr id="9" name="Стрелка углом 8"/>
          <p:cNvSpPr/>
          <p:nvPr/>
        </p:nvSpPr>
        <p:spPr>
          <a:xfrm>
            <a:off x="357188" y="700089"/>
            <a:ext cx="2152041" cy="957263"/>
          </a:xfrm>
          <a:prstGeom prst="ben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2" name="Стрелка углом 11"/>
          <p:cNvSpPr/>
          <p:nvPr/>
        </p:nvSpPr>
        <p:spPr>
          <a:xfrm rot="5400000">
            <a:off x="8257277" y="84831"/>
            <a:ext cx="957264" cy="2187781"/>
          </a:xfrm>
          <a:prstGeom prst="ben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3" name="Стрелка углом 12"/>
          <p:cNvSpPr/>
          <p:nvPr/>
        </p:nvSpPr>
        <p:spPr>
          <a:xfrm>
            <a:off x="357188" y="700088"/>
            <a:ext cx="2152041" cy="957263"/>
          </a:xfrm>
          <a:prstGeom prst="ben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4" name="Стрелка углом 13"/>
          <p:cNvSpPr/>
          <p:nvPr/>
        </p:nvSpPr>
        <p:spPr>
          <a:xfrm rot="10800000">
            <a:off x="7610861" y="4660097"/>
            <a:ext cx="2082312" cy="983466"/>
          </a:xfrm>
          <a:prstGeom prst="bentArrow">
            <a:avLst>
              <a:gd name="adj1" fmla="val 25000"/>
              <a:gd name="adj2" fmla="val 24310"/>
              <a:gd name="adj3" fmla="val 25000"/>
              <a:gd name="adj4" fmla="val 43750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5" name="Стрелка углом 14"/>
          <p:cNvSpPr/>
          <p:nvPr/>
        </p:nvSpPr>
        <p:spPr>
          <a:xfrm rot="16200000">
            <a:off x="972446" y="4085329"/>
            <a:ext cx="957264" cy="2187781"/>
          </a:xfrm>
          <a:prstGeom prst="ben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0709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981" y="-803564"/>
            <a:ext cx="12288981" cy="998912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0818" y="-411247"/>
            <a:ext cx="10515600" cy="1325563"/>
          </a:xfrm>
        </p:spPr>
        <p:txBody>
          <a:bodyPr/>
          <a:lstStyle/>
          <a:p>
            <a:r>
              <a:rPr lang="ru-RU" b="1" dirty="0" smtClean="0"/>
              <a:t>Преимущество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10818" y="650998"/>
            <a:ext cx="10515600" cy="568202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Доступность теории</a:t>
            </a:r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527" y="0"/>
            <a:ext cx="5427422" cy="307508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53" y="3336789"/>
            <a:ext cx="4537309" cy="292515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751" y="3673810"/>
            <a:ext cx="4625198" cy="30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007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www.fullhdoboi.ru/_ph/6/91141068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86772" y="-2359543"/>
            <a:ext cx="18288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6762" y="-349250"/>
            <a:ext cx="10515600" cy="1325563"/>
          </a:xfrm>
        </p:spPr>
        <p:txBody>
          <a:bodyPr/>
          <a:lstStyle/>
          <a:p>
            <a:r>
              <a:rPr lang="ru-RU" b="1" dirty="0" smtClean="0">
                <a:solidFill>
                  <a:schemeClr val="bg1"/>
                </a:solidFill>
              </a:rPr>
              <a:t>Игровая концепция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-862014" y="725487"/>
            <a:ext cx="10515600" cy="1303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Используются «эмоциональные поощрения», чтобы поддерживать мотивацию и стремление к продолжению изучения </a:t>
            </a:r>
            <a:r>
              <a:rPr lang="ru-RU" dirty="0" smtClean="0"/>
              <a:t>стран</a:t>
            </a:r>
            <a:endParaRPr lang="ru-RU" dirty="0" smtClean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975" y="4933391"/>
            <a:ext cx="3708791" cy="247559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9833" y="1648987"/>
            <a:ext cx="3576491" cy="217144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186" y="1648987"/>
            <a:ext cx="3997302" cy="254658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707" y="3683688"/>
            <a:ext cx="3464290" cy="2588905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4476" y="3855830"/>
            <a:ext cx="3008738" cy="201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82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" y="-850392"/>
            <a:ext cx="12192000" cy="9144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56957" y="496427"/>
            <a:ext cx="1734589" cy="741790"/>
          </a:xfrm>
        </p:spPr>
        <p:txBody>
          <a:bodyPr/>
          <a:lstStyle/>
          <a:p>
            <a:r>
              <a:rPr lang="ru-RU" b="1" dirty="0" smtClean="0"/>
              <a:t>О нас</a:t>
            </a:r>
            <a:endParaRPr lang="ru-RU" b="1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44631">
            <a:off x="7849432" y="1474769"/>
            <a:ext cx="1977463" cy="2575983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172" y="1167813"/>
            <a:ext cx="1815095" cy="2420127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63686">
            <a:off x="2767400" y="1544148"/>
            <a:ext cx="1827916" cy="2437221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9932" y="4325819"/>
            <a:ext cx="1419472" cy="141947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 rot="1044631">
            <a:off x="7836582" y="3976605"/>
            <a:ext cx="1148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dirty="0" smtClean="0"/>
              <a:t>Пастухов</a:t>
            </a:r>
          </a:p>
          <a:p>
            <a:pPr algn="ctr"/>
            <a:r>
              <a:rPr lang="ru-RU" b="1" dirty="0" smtClean="0"/>
              <a:t> Арсений </a:t>
            </a:r>
          </a:p>
        </p:txBody>
      </p:sp>
      <p:sp>
        <p:nvSpPr>
          <p:cNvPr id="11" name="TextBox 10"/>
          <p:cNvSpPr txBox="1"/>
          <p:nvPr/>
        </p:nvSpPr>
        <p:spPr>
          <a:xfrm rot="20464700">
            <a:off x="3513306" y="3888865"/>
            <a:ext cx="14205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dirty="0" smtClean="0"/>
              <a:t>Кошевой </a:t>
            </a:r>
          </a:p>
          <a:p>
            <a:pPr algn="ctr"/>
            <a:r>
              <a:rPr lang="ru-RU" b="1" dirty="0" smtClean="0"/>
              <a:t>Александр</a:t>
            </a:r>
            <a:endParaRPr lang="ru-RU" b="1" dirty="0"/>
          </a:p>
        </p:txBody>
      </p:sp>
      <p:sp>
        <p:nvSpPr>
          <p:cNvPr id="12" name="TextBox 11"/>
          <p:cNvSpPr txBox="1"/>
          <p:nvPr/>
        </p:nvSpPr>
        <p:spPr>
          <a:xfrm rot="51112">
            <a:off x="5259062" y="3568775"/>
            <a:ext cx="21403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dirty="0" smtClean="0"/>
              <a:t>Майоров Кирилл – </a:t>
            </a:r>
          </a:p>
          <a:p>
            <a:pPr algn="ctr"/>
            <a:r>
              <a:rPr lang="ru-RU" b="1" dirty="0" smtClean="0"/>
              <a:t>капитан</a:t>
            </a:r>
            <a:endParaRPr lang="ru-RU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693073" y="5687791"/>
            <a:ext cx="34599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/>
              <a:t>Белова Наталья Сергеевна -</a:t>
            </a:r>
          </a:p>
          <a:p>
            <a:pPr algn="ctr"/>
            <a:r>
              <a:rPr lang="ru-RU" b="1" dirty="0" smtClean="0"/>
              <a:t>куратор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102655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593</TotalTime>
  <Words>80</Words>
  <Application>Microsoft Office PowerPoint</Application>
  <PresentationFormat>Широкоэкранный</PresentationFormat>
  <Paragraphs>23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Arial Black</vt:lpstr>
      <vt:lpstr>Calibri</vt:lpstr>
      <vt:lpstr>Calibri Light</vt:lpstr>
      <vt:lpstr>Тема Office</vt:lpstr>
      <vt:lpstr>«Галопом по Европам»</vt:lpstr>
      <vt:lpstr>Герои</vt:lpstr>
      <vt:lpstr>Презентация PowerPoint</vt:lpstr>
      <vt:lpstr>Преимущества</vt:lpstr>
      <vt:lpstr>Презентация PowerPoint</vt:lpstr>
      <vt:lpstr>Преимущество</vt:lpstr>
      <vt:lpstr>Игровая концепция</vt:lpstr>
      <vt:lpstr>О нас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«Галопом по Европам»</dc:title>
  <dc:creator>Home</dc:creator>
  <cp:lastModifiedBy>Пользователь Windows</cp:lastModifiedBy>
  <cp:revision>20</cp:revision>
  <dcterms:created xsi:type="dcterms:W3CDTF">2018-04-22T11:22:39Z</dcterms:created>
  <dcterms:modified xsi:type="dcterms:W3CDTF">2018-04-23T00:28:50Z</dcterms:modified>
</cp:coreProperties>
</file>

<file path=docProps/thumbnail.jpeg>
</file>